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6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4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0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6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7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7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9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3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C67D-30FE-4FC2-8505-701B2884C97C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DC46-67DB-4DB6-801A-147D77447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8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" r="108"/>
          <a:stretch>
            <a:fillRect/>
          </a:stretch>
        </p:blipFill>
        <p:spPr>
          <a:xfrm>
            <a:off x="-108520" y="0"/>
            <a:ext cx="925252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0" y="6053138"/>
            <a:ext cx="5486400" cy="804862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Власова Елена Владимировна</a:t>
            </a:r>
          </a:p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Детский сад  №37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2532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0986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2223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174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511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7512"/>
            <a:ext cx="9144000" cy="6875512"/>
          </a:xfrm>
        </p:spPr>
      </p:pic>
    </p:spTree>
    <p:extLst>
      <p:ext uri="{BB962C8B-B14F-4D97-AF65-F5344CB8AC3E}">
        <p14:creationId xmlns:p14="http://schemas.microsoft.com/office/powerpoint/2010/main" val="358730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" r="108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22480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0779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46055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0619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45147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6716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19" y="1"/>
            <a:ext cx="9252520" cy="6858000"/>
          </a:xfrm>
        </p:spPr>
      </p:pic>
    </p:spTree>
    <p:extLst>
      <p:ext uri="{BB962C8B-B14F-4D97-AF65-F5344CB8AC3E}">
        <p14:creationId xmlns:p14="http://schemas.microsoft.com/office/powerpoint/2010/main" val="372289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33672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</Words>
  <Application>Microsoft Office PowerPoint</Application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VVVV</dc:creator>
  <cp:lastModifiedBy>VVVV</cp:lastModifiedBy>
  <cp:revision>4</cp:revision>
  <dcterms:created xsi:type="dcterms:W3CDTF">2019-10-19T21:17:20Z</dcterms:created>
  <dcterms:modified xsi:type="dcterms:W3CDTF">2019-10-20T11:36:20Z</dcterms:modified>
</cp:coreProperties>
</file>