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8" r:id="rId5"/>
    <p:sldId id="270" r:id="rId6"/>
    <p:sldId id="259" r:id="rId7"/>
    <p:sldId id="260" r:id="rId8"/>
    <p:sldId id="261" r:id="rId9"/>
    <p:sldId id="262" r:id="rId10"/>
    <p:sldId id="263" r:id="rId11"/>
    <p:sldId id="268" r:id="rId12"/>
    <p:sldId id="264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6" autoAdjust="0"/>
    <p:restoredTop sz="94660"/>
  </p:normalViewPr>
  <p:slideViewPr>
    <p:cSldViewPr>
      <p:cViewPr varScale="1">
        <p:scale>
          <a:sx n="69" d="100"/>
          <a:sy n="69" d="100"/>
        </p:scale>
        <p:origin x="-13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6C67D-30FE-4FC2-8505-701B2884C97C}" type="datetimeFigureOut">
              <a:rPr lang="ru-RU" smtClean="0"/>
              <a:t>20.10.2019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DC46-67DB-4DB6-801A-147D774474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863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6C67D-30FE-4FC2-8505-701B2884C97C}" type="datetimeFigureOut">
              <a:rPr lang="ru-RU" smtClean="0"/>
              <a:t>20.10.2019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DC46-67DB-4DB6-801A-147D774474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485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6C67D-30FE-4FC2-8505-701B2884C97C}" type="datetimeFigureOut">
              <a:rPr lang="ru-RU" smtClean="0"/>
              <a:t>20.10.2019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DC46-67DB-4DB6-801A-147D774474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36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6C67D-30FE-4FC2-8505-701B2884C97C}" type="datetimeFigureOut">
              <a:rPr lang="ru-RU" smtClean="0"/>
              <a:t>20.10.2019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DC46-67DB-4DB6-801A-147D774474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808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6C67D-30FE-4FC2-8505-701B2884C97C}" type="datetimeFigureOut">
              <a:rPr lang="ru-RU" smtClean="0"/>
              <a:t>20.10.2019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DC46-67DB-4DB6-801A-147D774474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249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6C67D-30FE-4FC2-8505-701B2884C97C}" type="datetimeFigureOut">
              <a:rPr lang="ru-RU" smtClean="0"/>
              <a:t>20.10.2019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DC46-67DB-4DB6-801A-147D774474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64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6C67D-30FE-4FC2-8505-701B2884C97C}" type="datetimeFigureOut">
              <a:rPr lang="ru-RU" smtClean="0"/>
              <a:t>20.10.2019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DC46-67DB-4DB6-801A-147D774474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138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6C67D-30FE-4FC2-8505-701B2884C97C}" type="datetimeFigureOut">
              <a:rPr lang="ru-RU" smtClean="0"/>
              <a:t>20.10.2019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DC46-67DB-4DB6-801A-147D774474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75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6C67D-30FE-4FC2-8505-701B2884C97C}" type="datetimeFigureOut">
              <a:rPr lang="ru-RU" smtClean="0"/>
              <a:t>20.10.2019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DC46-67DB-4DB6-801A-147D774474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974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6C67D-30FE-4FC2-8505-701B2884C97C}" type="datetimeFigureOut">
              <a:rPr lang="ru-RU" smtClean="0"/>
              <a:t>20.10.2019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DC46-67DB-4DB6-801A-147D774474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495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6C67D-30FE-4FC2-8505-701B2884C97C}" type="datetimeFigureOut">
              <a:rPr lang="ru-RU" smtClean="0"/>
              <a:t>20.10.2019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3DC46-67DB-4DB6-801A-147D774474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63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6C67D-30FE-4FC2-8505-701B2884C97C}" type="datetimeFigureOut">
              <a:rPr lang="ru-RU" smtClean="0"/>
              <a:t>20.10.2019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3DC46-67DB-4DB6-801A-147D774474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285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" r="108"/>
          <a:stretch>
            <a:fillRect/>
          </a:stretch>
        </p:blipFill>
        <p:spPr>
          <a:xfrm>
            <a:off x="-108520" y="0"/>
            <a:ext cx="9252520" cy="685800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657600" y="6053138"/>
            <a:ext cx="5486400" cy="804862"/>
          </a:xfrm>
        </p:spPr>
        <p:txBody>
          <a:bodyPr>
            <a:normAutofit fontScale="77500" lnSpcReduction="20000"/>
          </a:bodyPr>
          <a:lstStyle/>
          <a:p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</a:rPr>
              <a:t>Власова Елена Владимировна</a:t>
            </a:r>
          </a:p>
          <a:p>
            <a:r>
              <a:rPr lang="ru-RU" sz="3200" b="1" i="1" dirty="0" smtClean="0">
                <a:solidFill>
                  <a:schemeClr val="accent5">
                    <a:lumMod val="75000"/>
                  </a:schemeClr>
                </a:solidFill>
              </a:rPr>
              <a:t>Детский сад  №37</a:t>
            </a:r>
            <a:endParaRPr lang="ru-RU" sz="32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742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4125326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7098681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022239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917414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751153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17512"/>
            <a:ext cx="9144000" cy="6875512"/>
          </a:xfrm>
        </p:spPr>
      </p:pic>
    </p:spTree>
    <p:extLst>
      <p:ext uri="{BB962C8B-B14F-4D97-AF65-F5344CB8AC3E}">
        <p14:creationId xmlns:p14="http://schemas.microsoft.com/office/powerpoint/2010/main" val="3587307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" r="108"/>
          <a:stretch>
            <a:fillRect/>
          </a:stretch>
        </p:blipFill>
        <p:spPr>
          <a:xfrm>
            <a:off x="0" y="0"/>
            <a:ext cx="9144000" cy="6857999"/>
          </a:xfrm>
        </p:spPr>
      </p:pic>
    </p:spTree>
    <p:extLst>
      <p:ext uri="{BB962C8B-B14F-4D97-AF65-F5344CB8AC3E}">
        <p14:creationId xmlns:p14="http://schemas.microsoft.com/office/powerpoint/2010/main" val="2224800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3507791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9" cy="6858000"/>
          </a:xfrm>
        </p:spPr>
      </p:pic>
    </p:spTree>
    <p:extLst>
      <p:ext uri="{BB962C8B-B14F-4D97-AF65-F5344CB8AC3E}">
        <p14:creationId xmlns:p14="http://schemas.microsoft.com/office/powerpoint/2010/main" val="460557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4106193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  <p:extLst>
      <p:ext uri="{BB962C8B-B14F-4D97-AF65-F5344CB8AC3E}">
        <p14:creationId xmlns:p14="http://schemas.microsoft.com/office/powerpoint/2010/main" val="1451475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3167168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19" y="1"/>
            <a:ext cx="9252520" cy="6858000"/>
          </a:xfrm>
        </p:spPr>
      </p:pic>
    </p:spTree>
    <p:extLst>
      <p:ext uri="{BB962C8B-B14F-4D97-AF65-F5344CB8AC3E}">
        <p14:creationId xmlns:p14="http://schemas.microsoft.com/office/powerpoint/2010/main" val="3722898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  <p:extLst>
      <p:ext uri="{BB962C8B-B14F-4D97-AF65-F5344CB8AC3E}">
        <p14:creationId xmlns:p14="http://schemas.microsoft.com/office/powerpoint/2010/main" val="133672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7</Words>
  <Application>Microsoft Office PowerPoint</Application>
  <PresentationFormat>Экран (4:3)</PresentationFormat>
  <Paragraphs>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VVVV</dc:creator>
  <cp:lastModifiedBy>VVVV</cp:lastModifiedBy>
  <cp:revision>4</cp:revision>
  <dcterms:created xsi:type="dcterms:W3CDTF">2019-10-19T21:17:20Z</dcterms:created>
  <dcterms:modified xsi:type="dcterms:W3CDTF">2019-10-20T11:36:20Z</dcterms:modified>
</cp:coreProperties>
</file>