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58" r:id="rId5"/>
    <p:sldId id="270" r:id="rId6"/>
    <p:sldId id="259" r:id="rId7"/>
    <p:sldId id="260" r:id="rId8"/>
    <p:sldId id="261" r:id="rId9"/>
    <p:sldId id="262" r:id="rId10"/>
    <p:sldId id="263" r:id="rId11"/>
    <p:sldId id="268" r:id="rId12"/>
    <p:sldId id="264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56" autoAdjust="0"/>
    <p:restoredTop sz="94660"/>
  </p:normalViewPr>
  <p:slideViewPr>
    <p:cSldViewPr>
      <p:cViewPr varScale="1">
        <p:scale>
          <a:sx n="69" d="100"/>
          <a:sy n="69" d="100"/>
        </p:scale>
        <p:origin x="-13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C67D-30FE-4FC2-8505-701B2884C97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DC46-67DB-4DB6-801A-147D774474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863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C67D-30FE-4FC2-8505-701B2884C97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DC46-67DB-4DB6-801A-147D774474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485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C67D-30FE-4FC2-8505-701B2884C97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DC46-67DB-4DB6-801A-147D774474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36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C67D-30FE-4FC2-8505-701B2884C97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DC46-67DB-4DB6-801A-147D774474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808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C67D-30FE-4FC2-8505-701B2884C97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DC46-67DB-4DB6-801A-147D774474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249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C67D-30FE-4FC2-8505-701B2884C97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DC46-67DB-4DB6-801A-147D774474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64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C67D-30FE-4FC2-8505-701B2884C97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DC46-67DB-4DB6-801A-147D774474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138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C67D-30FE-4FC2-8505-701B2884C97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DC46-67DB-4DB6-801A-147D774474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75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C67D-30FE-4FC2-8505-701B2884C97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DC46-67DB-4DB6-801A-147D774474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974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C67D-30FE-4FC2-8505-701B2884C97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DC46-67DB-4DB6-801A-147D774474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495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C67D-30FE-4FC2-8505-701B2884C97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3DC46-67DB-4DB6-801A-147D774474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636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6C67D-30FE-4FC2-8505-701B2884C97C}" type="datetimeFigureOut">
              <a:rPr lang="ru-RU" smtClean="0"/>
              <a:t>20.10.2019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3DC46-67DB-4DB6-801A-147D774474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285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" r="108"/>
          <a:stretch>
            <a:fillRect/>
          </a:stretch>
        </p:blipFill>
        <p:spPr>
          <a:xfrm>
            <a:off x="-108520" y="0"/>
            <a:ext cx="9252520" cy="68580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57600" y="6053138"/>
            <a:ext cx="5486400" cy="804862"/>
          </a:xfrm>
        </p:spPr>
        <p:txBody>
          <a:bodyPr>
            <a:normAutofit fontScale="77500" lnSpcReduction="20000"/>
          </a:bodyPr>
          <a:lstStyle/>
          <a:p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Власова Елена Владимировна</a:t>
            </a:r>
          </a:p>
          <a:p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Детский сад  №37</a:t>
            </a:r>
            <a:endParaRPr lang="ru-RU" sz="32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74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25326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709868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02223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91741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75115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7512"/>
            <a:ext cx="9144000" cy="6875512"/>
          </a:xfrm>
        </p:spPr>
      </p:pic>
    </p:spTree>
    <p:extLst>
      <p:ext uri="{BB962C8B-B14F-4D97-AF65-F5344CB8AC3E}">
        <p14:creationId xmlns:p14="http://schemas.microsoft.com/office/powerpoint/2010/main" val="358730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" r="108"/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2224800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507791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46055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06193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45147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16716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19" y="1"/>
            <a:ext cx="9252520" cy="6858000"/>
          </a:xfrm>
        </p:spPr>
      </p:pic>
    </p:spTree>
    <p:extLst>
      <p:ext uri="{BB962C8B-B14F-4D97-AF65-F5344CB8AC3E}">
        <p14:creationId xmlns:p14="http://schemas.microsoft.com/office/powerpoint/2010/main" val="372289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33672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7</Words>
  <Application>Microsoft Office PowerPoint</Application>
  <PresentationFormat>Экран (4:3)</PresentationFormat>
  <Paragraphs>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VVVV</dc:creator>
  <cp:lastModifiedBy>VVVV</cp:lastModifiedBy>
  <cp:revision>4</cp:revision>
  <dcterms:created xsi:type="dcterms:W3CDTF">2019-10-19T21:17:20Z</dcterms:created>
  <dcterms:modified xsi:type="dcterms:W3CDTF">2019-10-20T11:36:20Z</dcterms:modified>
</cp:coreProperties>
</file>