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handoutMasterIdLst>
    <p:handoutMasterId r:id="rId19"/>
  </p:handoutMasterIdLst>
  <p:sldIdLst>
    <p:sldId id="269" r:id="rId2"/>
    <p:sldId id="256" r:id="rId3"/>
    <p:sldId id="259" r:id="rId4"/>
    <p:sldId id="260" r:id="rId5"/>
    <p:sldId id="258" r:id="rId6"/>
    <p:sldId id="263" r:id="rId7"/>
    <p:sldId id="261" r:id="rId8"/>
    <p:sldId id="262" r:id="rId9"/>
    <p:sldId id="264" r:id="rId10"/>
    <p:sldId id="274" r:id="rId11"/>
    <p:sldId id="265" r:id="rId12"/>
    <p:sldId id="266" r:id="rId13"/>
    <p:sldId id="267" r:id="rId14"/>
    <p:sldId id="275" r:id="rId15"/>
    <p:sldId id="268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29" autoAdjust="0"/>
  </p:normalViewPr>
  <p:slideViewPr>
    <p:cSldViewPr>
      <p:cViewPr>
        <p:scale>
          <a:sx n="77" d="100"/>
          <a:sy n="77" d="100"/>
        </p:scale>
        <p:origin x="84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6A30D-836A-4B9A-843C-2CAEB44632DC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2AA2E-C09F-4D1D-8B2E-C924CF97B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440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1BFA2-8576-4D0F-99CD-A255706CF882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593B8-CB0E-4D52-8714-5CAB33A95B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580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93B8-CB0E-4D52-8714-5CAB33A95B6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17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93B8-CB0E-4D52-8714-5CAB33A95B6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17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93B8-CB0E-4D52-8714-5CAB33A95B6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17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93B8-CB0E-4D52-8714-5CAB33A95B6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17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Помоги машине выбраться из ямы Выложи схему слова Яма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93B8-CB0E-4D52-8714-5CAB33A95B6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03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93B8-CB0E-4D52-8714-5CAB33A95B6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17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93B8-CB0E-4D52-8714-5CAB33A95B6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17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93B8-CB0E-4D52-8714-5CAB33A95B6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17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93B8-CB0E-4D52-8714-5CAB33A95B6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17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93B8-CB0E-4D52-8714-5CAB33A95B6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17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93B8-CB0E-4D52-8714-5CAB33A95B6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17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93B8-CB0E-4D52-8714-5CAB33A95B6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17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93B8-CB0E-4D52-8714-5CAB33A95B6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17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93B8-CB0E-4D52-8714-5CAB33A95B6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17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593B8-CB0E-4D52-8714-5CAB33A95B6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1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631F-EF77-4F0E-A77E-7ED2331988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3EF3-BD8D-4AF3-83C3-FE8AD143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15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631F-EF77-4F0E-A77E-7ED2331988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3EF3-BD8D-4AF3-83C3-FE8AD143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42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631F-EF77-4F0E-A77E-7ED2331988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3EF3-BD8D-4AF3-83C3-FE8AD143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81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631F-EF77-4F0E-A77E-7ED2331988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3EF3-BD8D-4AF3-83C3-FE8AD143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631F-EF77-4F0E-A77E-7ED2331988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3EF3-BD8D-4AF3-83C3-FE8AD143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99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631F-EF77-4F0E-A77E-7ED2331988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3EF3-BD8D-4AF3-83C3-FE8AD143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65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631F-EF77-4F0E-A77E-7ED2331988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3EF3-BD8D-4AF3-83C3-FE8AD143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59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631F-EF77-4F0E-A77E-7ED2331988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3EF3-BD8D-4AF3-83C3-FE8AD143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9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631F-EF77-4F0E-A77E-7ED2331988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3EF3-BD8D-4AF3-83C3-FE8AD143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17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631F-EF77-4F0E-A77E-7ED2331988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3EF3-BD8D-4AF3-83C3-FE8AD143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17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3631F-EF77-4F0E-A77E-7ED2331988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3EF3-BD8D-4AF3-83C3-FE8AD143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66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3631F-EF77-4F0E-A77E-7ED2331988DE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A3EF3-BD8D-4AF3-83C3-FE8AD1436F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99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12" Type="http://schemas.microsoft.com/office/2007/relationships/hdphoto" Target="../media/hdphoto8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>
            <a:off x="1331640" y="404664"/>
            <a:ext cx="6768752" cy="155344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4000" dirty="0">
                <a:solidFill>
                  <a:srgbClr val="280099"/>
                </a:solidFill>
                <a:latin typeface="Times New Roman" pitchFamily="16" charset="0"/>
              </a:rPr>
              <a:t>Логопедическое занятие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5904" y="4221088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470" y="2564904"/>
            <a:ext cx="8784976" cy="1015663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Гласные 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ряда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4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64704"/>
            <a:ext cx="6912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7200" b="1" dirty="0">
                <a:solidFill>
                  <a:srgbClr val="3399FF"/>
                </a:solidFill>
              </a:rPr>
              <a:t>Я=[Й']+[А]</a:t>
            </a:r>
          </a:p>
          <a:p>
            <a:pPr algn="ctr"/>
            <a:r>
              <a:rPr lang="ru-RU" altLang="ru-RU" sz="7200" b="1" dirty="0">
                <a:solidFill>
                  <a:srgbClr val="00CC00"/>
                </a:solidFill>
              </a:rPr>
              <a:t>Ё=[Й']+[О]</a:t>
            </a:r>
          </a:p>
          <a:p>
            <a:pPr algn="ctr"/>
            <a:r>
              <a:rPr lang="ru-RU" altLang="ru-RU" sz="7200" b="1" dirty="0">
                <a:solidFill>
                  <a:srgbClr val="FF0066"/>
                </a:solidFill>
              </a:rPr>
              <a:t>Ю=[Й</a:t>
            </a:r>
            <a:r>
              <a:rPr lang="ru-RU" altLang="ru-RU" sz="7200" b="1" dirty="0" smtClean="0">
                <a:solidFill>
                  <a:srgbClr val="FF0066"/>
                </a:solidFill>
              </a:rPr>
              <a:t>']+[</a:t>
            </a:r>
            <a:r>
              <a:rPr lang="ru-RU" altLang="ru-RU" sz="7200" b="1" dirty="0">
                <a:solidFill>
                  <a:srgbClr val="FF0066"/>
                </a:solidFill>
              </a:rPr>
              <a:t>А</a:t>
            </a:r>
            <a:r>
              <a:rPr lang="ru-RU" altLang="ru-RU" sz="7200" b="1" dirty="0" smtClean="0">
                <a:solidFill>
                  <a:srgbClr val="FF0066"/>
                </a:solidFill>
              </a:rPr>
              <a:t>]</a:t>
            </a:r>
            <a:endParaRPr lang="ru-RU" altLang="ru-RU" sz="7200" b="1" dirty="0">
              <a:solidFill>
                <a:srgbClr val="FF0066"/>
              </a:solidFill>
            </a:endParaRPr>
          </a:p>
          <a:p>
            <a:pPr algn="ctr"/>
            <a:r>
              <a:rPr lang="ru-RU" altLang="ru-RU" sz="7200" b="1" dirty="0">
                <a:solidFill>
                  <a:srgbClr val="CC00FF"/>
                </a:solidFill>
              </a:rPr>
              <a:t>Е=[Й']+[Э]</a:t>
            </a:r>
          </a:p>
        </p:txBody>
      </p:sp>
    </p:spTree>
    <p:extLst>
      <p:ext uri="{BB962C8B-B14F-4D97-AF65-F5344CB8AC3E}">
        <p14:creationId xmlns:p14="http://schemas.microsoft.com/office/powerpoint/2010/main" val="38885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ony\AppData\Local\Temp\MP900422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" y="-38210"/>
            <a:ext cx="9257124" cy="70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>
            <a:off x="4645216" y="1769502"/>
            <a:ext cx="4372027" cy="155344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 получились гласные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ряда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051" y="4741917"/>
            <a:ext cx="1224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7114" y="4763367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Ё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7028" y="4741917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Ю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5488" y="4709323"/>
            <a:ext cx="1116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6296" y="4701367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07604" y="6237312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439652" y="6237312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555776" y="6223468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987824" y="6223468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116840" y="6165304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484546" y="6165304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770050" y="6101592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154908" y="6109888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612444" y="599335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358999" y="620687"/>
            <a:ext cx="3384376" cy="171282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933534" y="784602"/>
            <a:ext cx="26657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этим буквам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присоединилась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буква 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лако 1"/>
          <p:cNvSpPr/>
          <p:nvPr/>
        </p:nvSpPr>
        <p:spPr>
          <a:xfrm>
            <a:off x="4932040" y="404664"/>
            <a:ext cx="3816424" cy="122413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заняли место во втором ряду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3009" y="3403377"/>
            <a:ext cx="9252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64527" y="3357368"/>
            <a:ext cx="9252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47788" y="3357368"/>
            <a:ext cx="9108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70049" y="3349830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72873" y="3349829"/>
            <a:ext cx="10791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</p:spTree>
    <p:extLst>
      <p:ext uri="{BB962C8B-B14F-4D97-AF65-F5344CB8AC3E}">
        <p14:creationId xmlns:p14="http://schemas.microsoft.com/office/powerpoint/2010/main" val="220399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8" grpId="0"/>
      <p:bldP spid="15" grpId="0"/>
      <p:bldP spid="16" grpId="0"/>
      <p:bldP spid="3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ony\AppData\Local\Temp\MP900422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4" y="0"/>
            <a:ext cx="9257124" cy="70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251520" y="116632"/>
            <a:ext cx="2664296" cy="1224136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Назовите предметы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996952" y="116632"/>
            <a:ext cx="4372027" cy="1553440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Выделите первые буквы из названий предметов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4788024" y="1484784"/>
            <a:ext cx="4462496" cy="1800200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«Запишите» слова линиями, над ними  соответствующие   буквы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53744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96" b="89063" l="15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59424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896" r="8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348880"/>
            <a:ext cx="3105472" cy="363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96" b="8906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68960"/>
            <a:ext cx="2520280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556792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3717032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3933056"/>
            <a:ext cx="146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Ё И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3573016"/>
            <a:ext cx="719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Ю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20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ony\AppData\Local\Temp\MP900422987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" y="-22626"/>
            <a:ext cx="9257124" cy="7207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Облако 5"/>
          <p:cNvSpPr/>
          <p:nvPr/>
        </p:nvSpPr>
        <p:spPr>
          <a:xfrm>
            <a:off x="251520" y="116632"/>
            <a:ext cx="2664296" cy="122413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Назовите предметы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996952" y="116632"/>
            <a:ext cx="4372027" cy="155344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Выделите буквы из названий предметов на конце слова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5358421" y="1287309"/>
            <a:ext cx="3888432" cy="233538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«Запишите» слова линиями, над ними  соответствующие   буквы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20455"/>
            <a:ext cx="2147374" cy="15561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07321"/>
            <a:ext cx="2292923" cy="18789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68" y="4602852"/>
            <a:ext cx="2160240" cy="18048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5" y="4715557"/>
            <a:ext cx="2267744" cy="17707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2743" y="1530817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3417" y="3933055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5156" y="3876601"/>
            <a:ext cx="617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7056" y="3717032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Ё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81" y="2320455"/>
            <a:ext cx="2160240" cy="161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8455" y="1551014"/>
            <a:ext cx="730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Ю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8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3467"/>
            <a:ext cx="8469049" cy="580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20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ony\AppData\Local\Temp\MP900422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4" y="0"/>
            <a:ext cx="9257124" cy="70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лако 7"/>
          <p:cNvSpPr/>
          <p:nvPr/>
        </p:nvSpPr>
        <p:spPr>
          <a:xfrm>
            <a:off x="145866" y="162373"/>
            <a:ext cx="4462496" cy="1800200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Прочитайте предложения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4767437" y="908720"/>
            <a:ext cx="4462496" cy="1800200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Вставьте вместо точек пропущенные гласные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ряда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0998" y="2852936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 поляне росла ель. 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998" y="3789040"/>
            <a:ext cx="8460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Около ели сидел ёжик.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797152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Он ел яблоко.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8306" y="2695081"/>
            <a:ext cx="267750" cy="769441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5862" y="3717032"/>
            <a:ext cx="267750" cy="769441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77114" y="3717031"/>
            <a:ext cx="267750" cy="769441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54252" y="4725144"/>
            <a:ext cx="267750" cy="769441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41456" y="4741553"/>
            <a:ext cx="267750" cy="769441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39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ony\AppData\Local\Temp\MP900422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810"/>
            <a:ext cx="9257124" cy="70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0359" y="2183975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0868" y="2187495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3035" y="2188184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2170205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3752" y="2057136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2197847" y="-40898"/>
            <a:ext cx="4372027" cy="1553440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Итоги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20439" y="1471075"/>
            <a:ext cx="57420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Назовите гласные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ряда.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43016" y="3186085"/>
            <a:ext cx="59136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Назовите гласные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ряда.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5576" y="4077072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83768" y="4077072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Ё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5936" y="4077072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Ю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6136" y="4077072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51217" y="4005064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7624" y="5445224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Придумайте слова с гласными буквами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ряда.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68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ony\AppData\Local\Temp\MP900422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4" y="0"/>
            <a:ext cx="9257124" cy="70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ony\AppData\Local\Microsoft\Windows\Temporary Internet Files\Content.IE5\MRTFYGCS\MC90043637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57" y="3873533"/>
            <a:ext cx="2341984" cy="298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Sony\AppData\Local\Microsoft\Windows\Temporary Internet Files\Content.IE5\TF4XZ80U\MC900438029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5958">
            <a:off x="6459879" y="4161472"/>
            <a:ext cx="2015315" cy="25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Sony\AppData\Local\Microsoft\Windows\Temporary Internet Files\Content.IE5\485SN7N5\MC900438019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68960"/>
            <a:ext cx="1371600" cy="149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Sony\AppData\Local\Microsoft\Windows\Temporary Internet Files\Content.IE5\485SN7N5\MC900438019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7758">
            <a:off x="972084" y="1485971"/>
            <a:ext cx="1721258" cy="179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251520" y="116632"/>
            <a:ext cx="2664296" cy="1224136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Назовите предметы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996952" y="116632"/>
            <a:ext cx="4372027" cy="1553440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Выделите гласные звуки из названий предметов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4788024" y="1484784"/>
            <a:ext cx="3965044" cy="1800200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Запишите соответствующие   буквы в тетрадь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4653136"/>
            <a:ext cx="18722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endParaRPr lang="ru-RU" sz="9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2780928"/>
            <a:ext cx="5760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58473" y="1916832"/>
            <a:ext cx="6573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2561709"/>
            <a:ext cx="14181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8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8104" y="3645024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8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56376" y="4008259"/>
            <a:ext cx="7966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8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24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ony\AppData\Local\Temp\MP900422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1"/>
            <a:ext cx="9257124" cy="6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>
            <a:off x="179512" y="5391"/>
            <a:ext cx="5328592" cy="2160239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ила-была буква </a:t>
            </a: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 была  похожа на букву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98958" y1="92188" x2="93750" y2="1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45632"/>
            <a:ext cx="1828800" cy="24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63" b="82813" l="98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19872" y="2569622"/>
            <a:ext cx="1828800" cy="1828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Облако 1"/>
          <p:cNvSpPr/>
          <p:nvPr/>
        </p:nvSpPr>
        <p:spPr>
          <a:xfrm>
            <a:off x="5940152" y="188640"/>
            <a:ext cx="2808312" cy="1440160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носила шляпку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755576" y="2514382"/>
            <a:ext cx="2304256" cy="1368152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 хвалилась своей шляпкой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5652120" y="1871246"/>
            <a:ext cx="2664296" cy="1396752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за это другие буквы её не любили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38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ony\AppData\Local\Temp\MP900422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96" y="0"/>
            <a:ext cx="9257124" cy="6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>
            <a:off x="395536" y="188640"/>
            <a:ext cx="4032448" cy="2160239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Поэтому она гуляла всегда одна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98958" y1="92188" x2="93750" y2="1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28" y="3745632"/>
            <a:ext cx="1828800" cy="24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63" b="82813" l="98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16570" y="2492896"/>
            <a:ext cx="1828800" cy="18288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6264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6 0.099 L 0.031 0 L 0.047 0.099 L 0.063 0 L 0.078 0.099 L 0.094 0 L 0.109 0.099 L 0.125 0 L 0.141 0.099 L 0.156 0 L 0.172 0.099 L 0.187 0 L 0.203 0.099 L 0.219 0 L 0.234 0.099 L 0.25 0 E" pathEditMode="relative" ptsTypes="">
                                      <p:cBhvr>
                                        <p:cTn id="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8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016 0.099 L 0.031 0 L 0.047 0.099 L 0.063 0 L 0.078 0.099 L 0.094 0 L 0.109 0.099 L 0.125 0 L 0.141 0.099 L 0.156 0 L 0.172 0.099 L 0.187 0 L 0.203 0.099 L 0.219 0 L 0.234 0.099 L 0.25 0 E" pathEditMode="relative" ptsTypes="">
                                      <p:cBhvr>
                                        <p:cTn id="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ony\AppData\Local\Temp\MP900422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055"/>
            <a:ext cx="9257124" cy="70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>
            <a:off x="267752" y="471404"/>
            <a:ext cx="4372027" cy="1553440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одной гулять скучно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лако 1"/>
          <p:cNvSpPr/>
          <p:nvPr/>
        </p:nvSpPr>
        <p:spPr>
          <a:xfrm>
            <a:off x="5652120" y="1124744"/>
            <a:ext cx="3347864" cy="1800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2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буква </a:t>
            </a:r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пошла в гости к гласным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ряда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132182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4221088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4232741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4232741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9474" y="4215115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92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ony\AppData\Local\Temp\MP900422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055"/>
            <a:ext cx="9257124" cy="70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>
            <a:off x="0" y="1899159"/>
            <a:ext cx="4372027" cy="1553440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Сначала она пошла к гласной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лако 1"/>
          <p:cNvSpPr/>
          <p:nvPr/>
        </p:nvSpPr>
        <p:spPr>
          <a:xfrm>
            <a:off x="3563888" y="98959"/>
            <a:ext cx="3347864" cy="1800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2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Встала рядом с ней и они стали петь песню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4293096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5940152" y="2132857"/>
            <a:ext cx="3203848" cy="2448272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так у них хорошо получилось, что они решили никогда не расставаться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4293096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ony\AppData\Local\Temp\MP900422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9" y="-17868"/>
            <a:ext cx="9257124" cy="70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>
            <a:off x="71534" y="1156732"/>
            <a:ext cx="4372027" cy="1553440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гласные тоже захотели петь с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5471442" y="692696"/>
            <a:ext cx="3168352" cy="175651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Получились песни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0806" y="4251969"/>
            <a:ext cx="195037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4221088"/>
            <a:ext cx="201622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7709" y="4251969"/>
            <a:ext cx="1886779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69" y="4251969"/>
            <a:ext cx="195037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81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7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ony\AppData\Local\Temp\MP900422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75" y="-24664"/>
            <a:ext cx="9257124" cy="70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>
            <a:off x="4771973" y="86918"/>
            <a:ext cx="4372027" cy="1553440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тут пришла царица Грамматика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75" y="-24664"/>
            <a:ext cx="4729336" cy="698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5580112" y="1844824"/>
            <a:ext cx="3384376" cy="194421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 не разрешила буквам быть всегда вместе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15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ony\AppData\Local\Temp\MP900422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6"/>
            <a:ext cx="9257124" cy="70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>
            <a:off x="3725111" y="53802"/>
            <a:ext cx="4372027" cy="1553440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 придумала новые гласные буквы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41" y="2924944"/>
            <a:ext cx="216169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476" y="4255295"/>
            <a:ext cx="201622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476" y="5657671"/>
            <a:ext cx="201622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487" y="1598064"/>
            <a:ext cx="216169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563888" y="2273554"/>
            <a:ext cx="3394098" cy="21934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539221" y="3415437"/>
            <a:ext cx="3394098" cy="21934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563888" y="4855459"/>
            <a:ext cx="3394098" cy="21934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563888" y="6081245"/>
            <a:ext cx="3394098" cy="21934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632340" y="1488724"/>
            <a:ext cx="1224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0352" y="2636912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Ё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9523" y="4077072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Ю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62443" y="5400511"/>
            <a:ext cx="1116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9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4" grpId="0"/>
      <p:bldP spid="8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</TotalTime>
  <Words>324</Words>
  <Application>Microsoft Office PowerPoint</Application>
  <PresentationFormat>Экран (4:3)</PresentationFormat>
  <Paragraphs>121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Елена Петровна</cp:lastModifiedBy>
  <cp:revision>98</cp:revision>
  <dcterms:created xsi:type="dcterms:W3CDTF">2012-09-10T07:29:29Z</dcterms:created>
  <dcterms:modified xsi:type="dcterms:W3CDTF">2020-06-01T08:26:36Z</dcterms:modified>
</cp:coreProperties>
</file>