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0BA406-E61D-40B6-8349-A1281A91EFD8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7C8FA9E-D5CA-4F09-8F95-B65431532D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731838"/>
            <a:ext cx="8280919" cy="5865514"/>
          </a:xfrm>
        </p:spPr>
      </p:pic>
    </p:spTree>
    <p:extLst>
      <p:ext uri="{BB962C8B-B14F-4D97-AF65-F5344CB8AC3E}">
        <p14:creationId xmlns:p14="http://schemas.microsoft.com/office/powerpoint/2010/main" val="2015367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04664"/>
            <a:ext cx="7920879" cy="5976664"/>
          </a:xfrm>
        </p:spPr>
      </p:pic>
    </p:spTree>
    <p:extLst>
      <p:ext uri="{BB962C8B-B14F-4D97-AF65-F5344CB8AC3E}">
        <p14:creationId xmlns:p14="http://schemas.microsoft.com/office/powerpoint/2010/main" val="424333162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Петровна</dc:creator>
  <cp:lastModifiedBy>Елена Петровна</cp:lastModifiedBy>
  <cp:revision>1</cp:revision>
  <dcterms:created xsi:type="dcterms:W3CDTF">2020-06-01T11:57:51Z</dcterms:created>
  <dcterms:modified xsi:type="dcterms:W3CDTF">2020-06-01T11:59:39Z</dcterms:modified>
</cp:coreProperties>
</file>