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66" r:id="rId5"/>
    <p:sldId id="267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99CC"/>
    <a:srgbClr val="753B60"/>
    <a:srgbClr val="000000"/>
    <a:srgbClr val="D0F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FD2578-E108-41C4-879A-DF938E43139A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DFCAEA-2D59-41CA-9AB5-DAC7AB8E3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29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D937-6E2E-4F2F-A9DB-1010972AF653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CA1AD-185F-4A2B-9FBB-F0634EEFA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E8F4-6949-4F81-8DF8-E2CD7CC052E6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CD30-098A-4D91-ACE7-A31FA1936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AFE8-012A-47A4-B49F-269CFBA609EC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A27B5-A80B-4D3F-984D-A0A154199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127E-C454-48D9-8605-FCAD2632C9F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5772-5A7C-4E06-B8F1-C9E8D141F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65327-645A-4959-A742-685FE53EBA1C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7E204-A264-4F3B-A4B8-02391614E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86487-565F-4D6E-B988-90ADBA4D1B1F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1ABA-4ADA-4398-8CD5-FE25152D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B08DB-17BB-4C05-A827-41262B91E36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6D8E-0A0E-4F64-87EC-5F9817F55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C1E0-50B6-4F11-9217-CD08F20F93B7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59FF-2D4A-43B8-9B5A-973DD9C5B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1AC4-9943-44FB-8592-AEC4F395BCA9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4DD68-B33B-4CCE-838B-ACC63F675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6657-F9B5-4607-A7CD-FD8EC045F89F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5E880-C0E8-4CD7-A1A3-EC95ACF49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DDD0-2A1C-4841-8A0A-447E1308FD36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B3BE-0C4C-4C69-944C-51C161D06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8C1109-07ED-4250-9B21-4D272D37740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1E3B94-D9AF-44A4-AAFF-A9D79B1B3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FFC000"/>
            </a:gs>
            <a:gs pos="100000">
              <a:srgbClr val="FFF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/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0" y="1557338"/>
            <a:ext cx="9144000" cy="18716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Урок по теме: «Звуки 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], [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`]. 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Согласная строчная буква К»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FFC000"/>
            </a:gs>
            <a:gs pos="100000">
              <a:srgbClr val="FFF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331913" y="1557338"/>
            <a:ext cx="6769100" cy="23145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912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1267" name="Picture 4" descr="http://im0-tub-ru.yandex.net/i?id=1e210ac20c688d294e3b45c5f4b15c1c&amp;n=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1268413"/>
            <a:ext cx="3357562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Коллекция крупных смайликов для использования в качестве web марок @ новоженов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66850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55650" y="2276475"/>
            <a:ext cx="1584325" cy="1873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6100" y="2349500"/>
            <a:ext cx="1655763" cy="1871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19925" y="2349500"/>
            <a:ext cx="1584325" cy="1871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flipH="1">
            <a:off x="1258888" y="4149725"/>
            <a:ext cx="144462" cy="487363"/>
          </a:xfrm>
          <a:custGeom>
            <a:avLst/>
            <a:gdLst>
              <a:gd name="connsiteX0" fmla="*/ 0 w 0"/>
              <a:gd name="connsiteY0" fmla="*/ 0 h 487680"/>
              <a:gd name="connsiteX1" fmla="*/ 0 w 0"/>
              <a:gd name="connsiteY1" fmla="*/ 48768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87680">
                <a:moveTo>
                  <a:pt x="0" y="0"/>
                </a:moveTo>
                <a:lnTo>
                  <a:pt x="0" y="48768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16013" y="4581525"/>
            <a:ext cx="287337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1440656" y="4401344"/>
            <a:ext cx="50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692275" y="4581525"/>
            <a:ext cx="287338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>
            <a:stCxn id="4" idx="6"/>
          </p:cNvCxnSpPr>
          <p:nvPr/>
        </p:nvCxnSpPr>
        <p:spPr>
          <a:xfrm>
            <a:off x="2339975" y="3213100"/>
            <a:ext cx="287338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468313" y="3213100"/>
            <a:ext cx="287337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112544" y="4401344"/>
            <a:ext cx="50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825206" y="4401344"/>
            <a:ext cx="50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416800" y="4471988"/>
            <a:ext cx="5032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7704931" y="4472782"/>
            <a:ext cx="503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364163" y="4581525"/>
            <a:ext cx="287337" cy="142875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380288" y="4652963"/>
            <a:ext cx="287337" cy="1444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956550" y="4652963"/>
            <a:ext cx="287338" cy="1444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787900" y="4581525"/>
            <a:ext cx="288925" cy="142875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604250" y="3284538"/>
            <a:ext cx="288925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6732588" y="3284538"/>
            <a:ext cx="287337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011863" y="3284538"/>
            <a:ext cx="288925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4067175" y="3213100"/>
            <a:ext cx="288925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643438" y="1989138"/>
            <a:ext cx="1081087" cy="5762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5732463" y="2557463"/>
            <a:ext cx="190500" cy="4762"/>
          </a:xfrm>
          <a:custGeom>
            <a:avLst/>
            <a:gdLst>
              <a:gd name="connsiteX0" fmla="*/ 0 w 190918"/>
              <a:gd name="connsiteY0" fmla="*/ 5025 h 5025"/>
              <a:gd name="connsiteX1" fmla="*/ 180870 w 190918"/>
              <a:gd name="connsiteY1" fmla="*/ 5025 h 5025"/>
              <a:gd name="connsiteX2" fmla="*/ 180870 w 190918"/>
              <a:gd name="connsiteY2" fmla="*/ 5025 h 5025"/>
              <a:gd name="connsiteX3" fmla="*/ 190918 w 190918"/>
              <a:gd name="connsiteY3" fmla="*/ 0 h 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18" h="5025">
                <a:moveTo>
                  <a:pt x="0" y="5025"/>
                </a:moveTo>
                <a:lnTo>
                  <a:pt x="180870" y="5025"/>
                </a:lnTo>
                <a:lnTo>
                  <a:pt x="180870" y="5025"/>
                </a:lnTo>
                <a:lnTo>
                  <a:pt x="19091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4467225" y="2566988"/>
            <a:ext cx="179388" cy="0"/>
          </a:xfrm>
          <a:custGeom>
            <a:avLst/>
            <a:gdLst>
              <a:gd name="connsiteX0" fmla="*/ 180871 w 180871"/>
              <a:gd name="connsiteY0" fmla="*/ 0 h 0"/>
              <a:gd name="connsiteX1" fmla="*/ 0 w 180871"/>
              <a:gd name="connsiteY1" fmla="*/ 0 h 0"/>
              <a:gd name="connsiteX2" fmla="*/ 0 w 180871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871">
                <a:moveTo>
                  <a:pt x="180871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ердце 43"/>
          <p:cNvSpPr/>
          <p:nvPr/>
        </p:nvSpPr>
        <p:spPr>
          <a:xfrm rot="10800000">
            <a:off x="7164388" y="1557338"/>
            <a:ext cx="1295400" cy="13462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0" y="692150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Звуковички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4583 0 -0.16389 0 -0.14166 C 0 -0.11944 0 0.10811 0 0.13334 C 0 0.15857 0 0.04584 0 0 Z " pathEditMode="relative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4583 0 -0.16389 0 -0.14166 C 0 -0.11944 0 0.10811 0 0.13334 C 0 0.15857 0 0.04584 0 0 Z " pathEditMode="relative" ptsTypes="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4583 0 -0.16389 0 -0.14166 C 0 -0.11944 0 0.10811 0 0.13334 C 0 0.15857 0 0.04584 0 0 Z " pathEditMode="relative" ptsTypes="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4583 0 -0.16389 0 -0.14166 C 0 -0.11944 0 0.10811 0 0.13334 C 0 0.15857 0 0.04584 0 0 Z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4583 0 -0.16389 0 -0.14166 C 0 -0.11944 0 0.10811 0 0.13334 C 0 0.15857 0 0.04584 0 0 Z " pathEditMode="relative" ptsTypes="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4583 0 -0.16389 0 -0.14166 C 0 -0.11944 0 0.10811 0 0.13334 C 0 0.15857 0 0.04584 0 0 Z " pathEditMode="relative" ptsTypes="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4583 0 -0.16389 0 -0.14166 C 0 -0.11944 0 0.10811 0 0.13334 C 0 0.15857 0 0.04584 0 0 Z " pathEditMode="relative" ptsTypes="aa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7847 0 -0.15694 0 -0.13333 C 0 -0.10972 0 0.11736 0 0.14167 C 0 0.16598 0 0.03473 0 0.0125 " pathEditMode="relative" ptsTypes="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7847 0 -0.15694 0 -0.13333 C 0 -0.10972 0 0.11736 0 0.14167 C 0 0.16598 0 0.03473 0 0.0125 " pathEditMode="relative" ptsTypes="aa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7847 0 -0.15694 0 -0.13333 C 0 -0.10972 0 0.11736 0 0.14167 C 0 0.16598 0 0.03473 0 0.0125 " pathEditMode="relative" ptsTypes="aa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7847 0 -0.15694 0 -0.13333 C 0 -0.10972 0 0.11736 0 0.14167 C 0 0.16598 0 0.03473 0 0.0125 " pathEditMode="relative" ptsTypes="aa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7847 0 -0.15694 0 -0.13333 C 0 -0.10972 0 0.11736 0 0.14167 C 0 0.16598 0 0.03473 0 0.0125 " pathEditMode="relative" ptsTypes="aaaA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7847 0 -0.15694 0 -0.13333 C 0 -0.10972 0 0.11736 0 0.14167 C 0 0.16598 0 0.03473 0 0.0125 " pathEditMode="relative" ptsTypes="aaaA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7847 0 -0.15694 0 -0.13333 C 0 -0.10972 0 0.11736 0 0.14167 C 0 0.16598 0 0.03473 0 0.0125 " pathEditMode="relative" ptsTypes="aa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7847 0 -0.15694 0 -0.13333 C 0 -0.10972 0 0.11736 0 0.14167 C 0 0.16598 0 0.03473 0 0.0125 " pathEditMode="relative" ptsTypes="aa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7847 0 -0.15694 0 -0.13333 C 0 -0.10972 0 0.11736 0 0.14167 C 0 0.16598 0 0.03473 0 0.0125 " pathEditMode="relative" ptsTypes="aaaA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7847 0 -0.15694 0 -0.13333 C 0 -0.10972 0 0.11736 0 0.14167 C 0 0.16598 0 0.03473 0 0.0125 " pathEditMode="relative" ptsTypes="aaaA"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4514 -0.00139 -0.15787 -0.00156 -0.13541 C -0.00174 -0.11296 -0.00156 0.1132 -0.00156 0.13542 C -0.00156 0.15764 0 0.04514 0 0 Z " pathEditMode="relative" ptsTypes="aa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4514 -0.00139 -0.15787 -0.00156 -0.13541 C -0.00174 -0.11296 -0.00156 0.1132 -0.00156 0.13542 C -0.00156 0.15764 0 0.04514 0 0 Z " pathEditMode="relative" ptsTypes="aa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4514 -0.00139 -0.15787 -0.00156 -0.13541 C -0.00174 -0.11296 -0.00156 0.1132 -0.00156 0.13542 C -0.00156 0.15764 0 0.04514 0 0 Z " pathEditMode="relative" ptsTypes="aaaa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4514 -0.00139 -0.15787 -0.00156 -0.13541 C -0.00174 -0.11296 -0.00156 0.1132 -0.00156 0.13542 C -0.00156 0.15764 0 0.04514 0 0 Z " pathEditMode="relative" ptsTypes="aa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4514 -0.00139 -0.15787 -0.00156 -0.13541 C -0.00174 -0.11296 -0.00156 0.1132 -0.00156 0.13542 C -0.00156 0.15764 0 0.04514 0 0 Z " pathEditMode="relative" ptsTypes="aa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4514 -0.00139 -0.15787 -0.00156 -0.13541 C -0.00174 -0.11296 -0.00156 0.1132 -0.00156 0.13542 C -0.00156 0.15764 0 0.04514 0 0 Z " pathEditMode="relative" ptsTypes="aaaa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4514 -0.00139 -0.15787 -0.00156 -0.13541 C -0.00174 -0.11296 -0.00156 0.1132 -0.00156 0.13542 C -0.00156 0.15764 0 0.04514 0 0 Z " pathEditMode="relative" ptsTypes="aa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4514 -0.00139 -0.15787 -0.00156 -0.13541 C -0.00174 -0.11296 -0.00156 0.1132 -0.00156 0.13542 C -0.00156 0.15764 0 0.04514 0 0 Z " pathEditMode="relative" ptsTypes="aaaa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21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2784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35290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3850" y="4057650"/>
            <a:ext cx="37433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cs typeface="Arial" charset="0"/>
              </a:rPr>
              <a:t>Кот - 1 гласн., 1 слог.</a:t>
            </a:r>
          </a:p>
          <a:p>
            <a:r>
              <a:rPr lang="ru-RU" sz="2400">
                <a:cs typeface="Arial" charset="0"/>
              </a:rPr>
              <a:t>К </a:t>
            </a:r>
            <a:r>
              <a:rPr lang="en-US" sz="2400">
                <a:cs typeface="Arial" charset="0"/>
              </a:rPr>
              <a:t>[</a:t>
            </a:r>
            <a:r>
              <a:rPr lang="ru-RU" sz="2400">
                <a:cs typeface="Arial" charset="0"/>
              </a:rPr>
              <a:t>к</a:t>
            </a:r>
            <a:r>
              <a:rPr lang="en-US" sz="2400">
                <a:cs typeface="Arial" charset="0"/>
              </a:rPr>
              <a:t>]</a:t>
            </a:r>
            <a:r>
              <a:rPr lang="ru-RU" sz="2400">
                <a:cs typeface="Arial" charset="0"/>
              </a:rPr>
              <a:t> </a:t>
            </a:r>
            <a:r>
              <a:rPr lang="en-US" sz="2400">
                <a:cs typeface="Arial" charset="0"/>
              </a:rPr>
              <a:t>- c</a:t>
            </a:r>
            <a:r>
              <a:rPr lang="ru-RU" sz="2400">
                <a:cs typeface="Arial" charset="0"/>
              </a:rPr>
              <a:t>огл., глух., тверд.</a:t>
            </a:r>
          </a:p>
          <a:p>
            <a:r>
              <a:rPr lang="ru-RU" sz="2400">
                <a:cs typeface="Arial" charset="0"/>
              </a:rPr>
              <a:t>О </a:t>
            </a:r>
            <a:r>
              <a:rPr lang="en-US" sz="2400">
                <a:cs typeface="Arial" charset="0"/>
              </a:rPr>
              <a:t>[</a:t>
            </a:r>
            <a:r>
              <a:rPr lang="ru-RU" sz="2400">
                <a:cs typeface="Arial" charset="0"/>
              </a:rPr>
              <a:t>о</a:t>
            </a:r>
            <a:r>
              <a:rPr lang="en-US" sz="2400">
                <a:cs typeface="Arial" charset="0"/>
              </a:rPr>
              <a:t>]</a:t>
            </a:r>
            <a:r>
              <a:rPr lang="ru-RU" sz="2400">
                <a:cs typeface="Arial" charset="0"/>
              </a:rPr>
              <a:t> - гласн., ударн.</a:t>
            </a:r>
          </a:p>
          <a:p>
            <a:r>
              <a:rPr lang="ru-RU" sz="2400">
                <a:cs typeface="Arial" charset="0"/>
              </a:rPr>
              <a:t>Т </a:t>
            </a:r>
            <a:r>
              <a:rPr lang="en-US" sz="2400">
                <a:cs typeface="Arial" charset="0"/>
              </a:rPr>
              <a:t>[</a:t>
            </a:r>
            <a:r>
              <a:rPr lang="ru-RU" sz="2400">
                <a:cs typeface="Arial" charset="0"/>
              </a:rPr>
              <a:t>т</a:t>
            </a:r>
            <a:r>
              <a:rPr lang="en-US" sz="2400">
                <a:cs typeface="Arial" charset="0"/>
              </a:rPr>
              <a:t>] </a:t>
            </a:r>
            <a:r>
              <a:rPr lang="ru-RU" sz="2400">
                <a:cs typeface="Arial" charset="0"/>
              </a:rPr>
              <a:t>-</a:t>
            </a:r>
            <a:r>
              <a:rPr lang="en-US" sz="2400">
                <a:cs typeface="Arial" charset="0"/>
              </a:rPr>
              <a:t> </a:t>
            </a:r>
            <a:r>
              <a:rPr lang="ru-RU" sz="2400">
                <a:cs typeface="Arial" charset="0"/>
              </a:rPr>
              <a:t>согл., глух., тверд.</a:t>
            </a:r>
          </a:p>
          <a:p>
            <a:r>
              <a:rPr lang="ru-RU" sz="2400">
                <a:cs typeface="Arial" charset="0"/>
              </a:rPr>
              <a:t>____________________</a:t>
            </a:r>
          </a:p>
          <a:p>
            <a:r>
              <a:rPr lang="ru-RU" sz="2400">
                <a:cs typeface="Arial" charset="0"/>
              </a:rPr>
              <a:t>3 буквы. 3 звука.</a:t>
            </a:r>
          </a:p>
          <a:p>
            <a:endParaRPr lang="ru-RU" sz="1600">
              <a:latin typeface="Calibri" pitchFamily="34" charset="0"/>
            </a:endParaRPr>
          </a:p>
          <a:p>
            <a:endParaRPr lang="ru-RU" sz="1600">
              <a:latin typeface="Calibri" pitchFamily="34" charset="0"/>
            </a:endParaRPr>
          </a:p>
        </p:txBody>
      </p:sp>
      <p:pic>
        <p:nvPicPr>
          <p:cNvPr id="4100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24175"/>
            <a:ext cx="39608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3438" y="188913"/>
            <a:ext cx="417671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cs typeface="Arial" charset="0"/>
              </a:rPr>
              <a:t>Кит - 1 гласн., 1 слог.</a:t>
            </a:r>
          </a:p>
          <a:p>
            <a:r>
              <a:rPr lang="ru-RU" sz="2400">
                <a:cs typeface="Arial" charset="0"/>
              </a:rPr>
              <a:t>К</a:t>
            </a:r>
            <a:r>
              <a:rPr lang="en-US" sz="2400">
                <a:cs typeface="Arial" charset="0"/>
              </a:rPr>
              <a:t> [</a:t>
            </a:r>
            <a:r>
              <a:rPr lang="ru-RU" sz="2400">
                <a:cs typeface="Arial" charset="0"/>
              </a:rPr>
              <a:t>к</a:t>
            </a:r>
            <a:r>
              <a:rPr lang="en-US" sz="2400">
                <a:cs typeface="Arial" charset="0"/>
              </a:rPr>
              <a:t>`] - c</a:t>
            </a:r>
            <a:r>
              <a:rPr lang="ru-RU" sz="2400">
                <a:cs typeface="Arial" charset="0"/>
              </a:rPr>
              <a:t>огл., глух., мягк.</a:t>
            </a:r>
          </a:p>
          <a:p>
            <a:r>
              <a:rPr lang="ru-RU" sz="2400">
                <a:cs typeface="Arial" charset="0"/>
              </a:rPr>
              <a:t>И </a:t>
            </a:r>
            <a:r>
              <a:rPr lang="en-US" sz="2400">
                <a:cs typeface="Arial" charset="0"/>
              </a:rPr>
              <a:t>[</a:t>
            </a:r>
            <a:r>
              <a:rPr lang="ru-RU" sz="2400">
                <a:cs typeface="Arial" charset="0"/>
              </a:rPr>
              <a:t>и</a:t>
            </a:r>
            <a:r>
              <a:rPr lang="en-US" sz="2400">
                <a:cs typeface="Arial" charset="0"/>
              </a:rPr>
              <a:t>] - </a:t>
            </a:r>
            <a:r>
              <a:rPr lang="ru-RU" sz="2400">
                <a:cs typeface="Arial" charset="0"/>
              </a:rPr>
              <a:t> гласн., ударн.</a:t>
            </a:r>
            <a:endParaRPr lang="en-US" sz="2400">
              <a:cs typeface="Arial" charset="0"/>
            </a:endParaRPr>
          </a:p>
          <a:p>
            <a:r>
              <a:rPr lang="ru-RU" sz="2400">
                <a:cs typeface="Arial" charset="0"/>
              </a:rPr>
              <a:t>Т </a:t>
            </a:r>
            <a:r>
              <a:rPr lang="en-US" sz="2400">
                <a:cs typeface="Arial" charset="0"/>
              </a:rPr>
              <a:t>[</a:t>
            </a:r>
            <a:r>
              <a:rPr lang="ru-RU" sz="2400">
                <a:cs typeface="Arial" charset="0"/>
              </a:rPr>
              <a:t>т</a:t>
            </a:r>
            <a:r>
              <a:rPr lang="en-US" sz="2400">
                <a:cs typeface="Arial" charset="0"/>
              </a:rPr>
              <a:t>] </a:t>
            </a:r>
            <a:r>
              <a:rPr lang="ru-RU" sz="2400">
                <a:cs typeface="Arial" charset="0"/>
              </a:rPr>
              <a:t>-</a:t>
            </a:r>
            <a:r>
              <a:rPr lang="en-US" sz="2400">
                <a:cs typeface="Arial" charset="0"/>
              </a:rPr>
              <a:t> </a:t>
            </a:r>
            <a:r>
              <a:rPr lang="ru-RU" sz="2400">
                <a:cs typeface="Arial" charset="0"/>
              </a:rPr>
              <a:t>согл., глух., тверд.</a:t>
            </a:r>
          </a:p>
          <a:p>
            <a:r>
              <a:rPr lang="ru-RU" sz="2400">
                <a:cs typeface="Arial" charset="0"/>
              </a:rPr>
              <a:t>____________________</a:t>
            </a:r>
          </a:p>
          <a:p>
            <a:r>
              <a:rPr lang="ru-RU" sz="2400">
                <a:cs typeface="Arial" charset="0"/>
              </a:rPr>
              <a:t>3 буквы. 3 звука.</a:t>
            </a:r>
          </a:p>
          <a:p>
            <a:endParaRPr lang="ru-RU" sz="2400">
              <a:cs typeface="Arial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1-tub-ru.yandex.net/i?id=76e8eb264b7b74c313280796af572a99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2387600"/>
            <a:ext cx="22812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im3-tub-ru.yandex.net/i?id=5c59ce0bb58e6d84ecd7a0aadf5bc26f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420938"/>
            <a:ext cx="22812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http://im0-tub-ru.yandex.net/i?id=20329aa5b97f2f083295f5dfae60d47b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666750"/>
            <a:ext cx="4319587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ия буквы с 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60350"/>
            <a:ext cx="91821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http://im3-tub-ru.yandex.net/i?id=5c59ce0bb58e6d84ecd7a0aadf5bc26f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73138" y="5127625"/>
            <a:ext cx="1441451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http://im1-tub-ru.yandex.net/i?id=76e8eb264b7b74c313280796af572a99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3275" y="5129213"/>
            <a:ext cx="14414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4300" y="3789363"/>
            <a:ext cx="79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cs typeface="Arial" charset="0"/>
              </a:rPr>
              <a:t>К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6011863" y="5876925"/>
            <a:ext cx="427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О</a:t>
            </a: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6659563" y="5876925"/>
            <a:ext cx="62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НА</a:t>
            </a: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1908175" y="5013325"/>
            <a:ext cx="8429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НОР</a:t>
            </a: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2916238" y="5013325"/>
            <a:ext cx="4016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А</a:t>
            </a: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2124075" y="6165850"/>
            <a:ext cx="787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РОТ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19700" y="4652963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cs typeface="Arial" charset="0"/>
              </a:rPr>
              <a:t>К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95738" y="6021388"/>
            <a:ext cx="496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cs typeface="Arial" charset="0"/>
              </a:rPr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695 L 0.07917 -0.02014 L 0.13542 0.02732 L 0.17292 0.10718 L 0.11875 0.10718 L 0.11875 0.15162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20999E-6 L -0.00642 0.03469 L -0.02205 0.06915 L -0.05069 0.071 L -0.06615 0.05019 L -0.0934 0.06059 L -0.11302 0.09343 L -0.14028 0.10893 L -0.14809 0.1383 L -0.14931 0.15403 " pathEditMode="relative" ptsTypes="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1041 L -0.03021 -0.03793 L -0.06528 -0.04487 L -0.09132 -0.00694 L -0.10417 0.02266 L -0.12899 0.0296 L -0.15365 -0.00694 L -0.16146 -0.05874 L -0.18212 -0.08996 L -0.20938 -0.09343 L -0.23021 -0.08996 L -0.25104 -0.06221 L -0.26268 -0.03099 L -0.25886 -0.01365 L -0.24965 -0.00509 L -0.24063 0.00694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25654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76250"/>
            <a:ext cx="23828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141663"/>
            <a:ext cx="238442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2924175"/>
            <a:ext cx="21701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ПОРОСЕНО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00788" y="2924175"/>
            <a:ext cx="14398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 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ОШ</a:t>
            </a:r>
            <a:r>
              <a:rPr lang="ru-RU" sz="3200">
                <a:solidFill>
                  <a:srgbClr val="C00000"/>
                </a:solidFill>
                <a:latin typeface="Calibri" pitchFamily="34" charset="0"/>
              </a:rPr>
              <a:t>   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79838" y="5661025"/>
            <a:ext cx="16176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  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ОРОВА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0338" y="2924175"/>
            <a:ext cx="4143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08400" y="5661025"/>
            <a:ext cx="4143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56325" y="2924175"/>
            <a:ext cx="4159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19925" y="2924175"/>
            <a:ext cx="431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К</a:t>
            </a:r>
            <a:r>
              <a:rPr lang="ru-RU" sz="3200">
                <a:latin typeface="Calibri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125538"/>
            <a:ext cx="68770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95288" y="1484313"/>
            <a:ext cx="151288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КОТ</a:t>
            </a:r>
          </a:p>
          <a:p>
            <a:endParaRPr lang="ru-RU" sz="3600" b="1">
              <a:latin typeface="Calibri" pitchFamily="34" charset="0"/>
            </a:endParaRPr>
          </a:p>
          <a:p>
            <a:r>
              <a:rPr lang="ru-RU" sz="3600" b="1">
                <a:latin typeface="Calibri" pitchFamily="34" charset="0"/>
              </a:rPr>
              <a:t>КИТ</a:t>
            </a:r>
          </a:p>
          <a:p>
            <a:endParaRPr lang="ru-RU" sz="3600" b="1">
              <a:latin typeface="Calibri" pitchFamily="34" charset="0"/>
            </a:endParaRPr>
          </a:p>
          <a:p>
            <a:r>
              <a:rPr lang="ru-RU" sz="3600" b="1">
                <a:latin typeface="Calibri" pitchFamily="34" charset="0"/>
              </a:rPr>
              <a:t>КОН</a:t>
            </a:r>
          </a:p>
          <a:p>
            <a:endParaRPr lang="ru-RU" sz="3600" b="1">
              <a:latin typeface="Calibri" pitchFamily="34" charset="0"/>
            </a:endParaRPr>
          </a:p>
          <a:p>
            <a:r>
              <a:rPr lang="ru-RU" sz="3600" b="1">
                <a:latin typeface="Calibri" pitchFamily="34" charset="0"/>
              </a:rPr>
              <a:t>КОНИ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100000">
              <a:srgbClr val="CC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0" y="765175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ИГРА «ФОКУСНИК»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024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420938"/>
            <a:ext cx="23034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773238"/>
            <a:ext cx="35274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203575" y="2997200"/>
            <a:ext cx="17637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cs typeface="Arial" charset="0"/>
              </a:rPr>
              <a:t>К   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140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«Средняя общеобразовательная школа №3 г. Козьмодемьянска.»</dc:title>
  <dc:creator>SamLab.ws</dc:creator>
  <cp:lastModifiedBy>Пользователь Windows</cp:lastModifiedBy>
  <cp:revision>56</cp:revision>
  <dcterms:created xsi:type="dcterms:W3CDTF">2011-01-20T12:36:08Z</dcterms:created>
  <dcterms:modified xsi:type="dcterms:W3CDTF">2020-04-15T13:09:50Z</dcterms:modified>
</cp:coreProperties>
</file>